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layfair Display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fairDisplay-bold.fntdata"/><Relationship Id="rId21" Type="http://schemas.openxmlformats.org/officeDocument/2006/relationships/font" Target="fonts/PlayfairDisplay-regular.fntdata"/><Relationship Id="rId24" Type="http://schemas.openxmlformats.org/officeDocument/2006/relationships/font" Target="fonts/PlayfairDisplay-boldItalic.fntdata"/><Relationship Id="rId23" Type="http://schemas.openxmlformats.org/officeDocument/2006/relationships/font" Target="fonts/PlayfairDisplay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c6f972163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c6f9721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972163_0_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97216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6f972163_0_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6f97216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c6f972163_0_1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c6f97216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6f972163_0_2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c6f97216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6f972163_0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c6f97216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6f972163_0_3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c6f97216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6f972163_0_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6f97216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6f972163_0_4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6f97216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6f972163_0_5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6f97216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f19e81a684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f19e81a684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f19e81a68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f19e81a68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f19e81a684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f19e81a68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f19e81a684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f19e81a684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f19e81a684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f19e81a684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jpg"/><Relationship Id="rId4" Type="http://schemas.openxmlformats.org/officeDocument/2006/relationships/image" Target="../media/image2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8.jpg"/><Relationship Id="rId5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1.jpg"/><Relationship Id="rId5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jpg"/><Relationship Id="rId4" Type="http://schemas.openxmlformats.org/officeDocument/2006/relationships/image" Target="../media/image30.jpg"/><Relationship Id="rId5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jpg"/><Relationship Id="rId4" Type="http://schemas.openxmlformats.org/officeDocument/2006/relationships/image" Target="../media/image24.jpg"/><Relationship Id="rId5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jpg"/><Relationship Id="rId4" Type="http://schemas.openxmlformats.org/officeDocument/2006/relationships/image" Target="../media/image17.jpg"/><Relationship Id="rId5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jpg"/><Relationship Id="rId4" Type="http://schemas.openxmlformats.org/officeDocument/2006/relationships/image" Target="../media/image14.jpg"/><Relationship Id="rId5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Relationship Id="rId4" Type="http://schemas.openxmlformats.org/officeDocument/2006/relationships/image" Target="../media/image32.jpg"/><Relationship Id="rId5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jp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idx="4294967295" type="title"/>
          </p:nvPr>
        </p:nvSpPr>
        <p:spPr>
          <a:xfrm>
            <a:off x="5836250" y="1680900"/>
            <a:ext cx="3204000" cy="252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1"/>
                </a:solidFill>
              </a:rPr>
              <a:t>Hello! My name is Kearstin </a:t>
            </a:r>
            <a:endParaRPr sz="4800">
              <a:solidFill>
                <a:schemeClr val="accent1"/>
              </a:solidFill>
            </a:endParaRPr>
          </a:p>
        </p:txBody>
      </p:sp>
      <p:sp>
        <p:nvSpPr>
          <p:cNvPr id="59" name="Google Shape;59;p13"/>
          <p:cNvSpPr txBox="1"/>
          <p:nvPr>
            <p:ph idx="4294967295" type="subTitle"/>
          </p:nvPr>
        </p:nvSpPr>
        <p:spPr>
          <a:xfrm>
            <a:off x="5836250" y="4224225"/>
            <a:ext cx="3204000" cy="4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 • 03/10/2021</a:t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497849" cy="349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9475" y="58575"/>
            <a:ext cx="1967550" cy="50263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214950" y="3761675"/>
            <a:ext cx="3435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1"/>
                </a:solidFill>
                <a:latin typeface="Oswald"/>
                <a:ea typeface="Oswald"/>
                <a:cs typeface="Oswald"/>
                <a:sym typeface="Oswald"/>
              </a:rPr>
              <a:t>(Hola! Mi nombre es Kearstin)</a:t>
            </a:r>
            <a:r>
              <a:rPr lang="en" sz="2300">
                <a:latin typeface="Oswald"/>
                <a:ea typeface="Oswald"/>
                <a:cs typeface="Oswald"/>
                <a:sym typeface="Oswald"/>
              </a:rPr>
              <a:t> </a:t>
            </a:r>
            <a:endParaRPr sz="23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idx="4294967295" type="body"/>
          </p:nvPr>
        </p:nvSpPr>
        <p:spPr>
          <a:xfrm>
            <a:off x="4744275" y="70650"/>
            <a:ext cx="4293000" cy="24636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I am from the United States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1"/>
                </a:solidFill>
              </a:rPr>
              <a:t>My family lives in Wisconsin 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78800"/>
            <a:ext cx="3913268" cy="20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715375" cy="27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3000" y="1794675"/>
            <a:ext cx="3348825" cy="33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1125" y="785813"/>
            <a:ext cx="4762500" cy="3571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5"/>
          <p:cNvCxnSpPr/>
          <p:nvPr/>
        </p:nvCxnSpPr>
        <p:spPr>
          <a:xfrm flipH="1">
            <a:off x="5106600" y="1591150"/>
            <a:ext cx="2127600" cy="444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26 Years Old 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8200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idx="4294967295" type="body"/>
          </p:nvPr>
        </p:nvSpPr>
        <p:spPr>
          <a:xfrm>
            <a:off x="921700" y="3561500"/>
            <a:ext cx="8314800" cy="7014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 love to hike mountains and be in the snow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 like the snow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</a:t>
            </a:r>
            <a:endParaRPr sz="2400"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25" y="152425"/>
            <a:ext cx="2604375" cy="260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9813" y="152413"/>
            <a:ext cx="2604375" cy="260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3425" y="139638"/>
            <a:ext cx="2604375" cy="2629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2794" y="152400"/>
            <a:ext cx="3629026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222025" y="240525"/>
            <a:ext cx="4884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My mom is named Michelle 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She lives in Nevada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6825" y="1685925"/>
            <a:ext cx="3305175" cy="330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idx="4294967295" type="title"/>
          </p:nvPr>
        </p:nvSpPr>
        <p:spPr>
          <a:xfrm>
            <a:off x="311700" y="4022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love nature and dogs! </a:t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900" y="984375"/>
            <a:ext cx="2793226" cy="279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0088" y="959075"/>
            <a:ext cx="2843824" cy="284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9887" y="984375"/>
            <a:ext cx="2788538" cy="371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87451" cy="209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0413" y="2395388"/>
            <a:ext cx="3707126" cy="2595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4176" y="152400"/>
            <a:ext cx="2353963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3126800" y="222025"/>
            <a:ext cx="3150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My dog is named Gus 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His favorite food is salmon and chicken!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7024" y="152400"/>
            <a:ext cx="31345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4975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7925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6075" y="339000"/>
            <a:ext cx="2511850" cy="4465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339000"/>
            <a:ext cx="2411275" cy="321503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277525" y="3663350"/>
            <a:ext cx="2411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layfair Display"/>
                <a:ea typeface="Playfair Display"/>
                <a:cs typeface="Playfair Display"/>
                <a:sym typeface="Playfair Display"/>
              </a:rPr>
              <a:t>My favorite </a:t>
            </a:r>
            <a:r>
              <a:rPr lang="en" sz="2000">
                <a:latin typeface="Playfair Display"/>
                <a:ea typeface="Playfair Display"/>
                <a:cs typeface="Playfair Display"/>
                <a:sym typeface="Playfair Display"/>
              </a:rPr>
              <a:t>holidays</a:t>
            </a:r>
            <a:r>
              <a:rPr lang="en" sz="2000">
                <a:latin typeface="Playfair Display"/>
                <a:ea typeface="Playfair Display"/>
                <a:cs typeface="Playfair Display"/>
                <a:sym typeface="Playfair Display"/>
              </a:rPr>
              <a:t> are Halloween and Thanksgiving! 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563473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8273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9701" y="2640425"/>
            <a:ext cx="2350675" cy="235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3"/>
          <p:cNvSpPr txBox="1"/>
          <p:nvPr/>
        </p:nvSpPr>
        <p:spPr>
          <a:xfrm>
            <a:off x="6649700" y="684575"/>
            <a:ext cx="23313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Playfair Display"/>
                <a:ea typeface="Playfair Display"/>
                <a:cs typeface="Playfair Display"/>
                <a:sym typeface="Playfair Display"/>
              </a:rPr>
              <a:t>Christmas with family is a great time, too!</a:t>
            </a:r>
            <a:endParaRPr sz="23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2950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3885375" y="222025"/>
            <a:ext cx="13320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layfair Display"/>
                <a:ea typeface="Playfair Display"/>
                <a:cs typeface="Playfair Display"/>
                <a:sym typeface="Playfair Display"/>
              </a:rPr>
              <a:t>To Travel is amazing!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layfair Display"/>
                <a:ea typeface="Playfair Display"/>
                <a:cs typeface="Playfair Display"/>
                <a:sym typeface="Playfair Display"/>
              </a:rPr>
              <a:t>Purple is my favorite color! 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layfair Display"/>
                <a:ea typeface="Playfair Display"/>
                <a:cs typeface="Playfair Display"/>
                <a:sym typeface="Playfair Display"/>
              </a:rPr>
              <a:t>What is your favorite color?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04129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6729" y="152400"/>
            <a:ext cx="2705231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2960300" y="203525"/>
            <a:ext cx="31362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Playfair Display"/>
                <a:ea typeface="Playfair Display"/>
                <a:cs typeface="Playfair Display"/>
                <a:sym typeface="Playfair Display"/>
              </a:rPr>
              <a:t>Fruit is my favorite thing to eat! </a:t>
            </a:r>
            <a:endParaRPr sz="19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Playfair Display"/>
                <a:ea typeface="Playfair Display"/>
                <a:cs typeface="Playfair Display"/>
                <a:sym typeface="Playfair Display"/>
              </a:rPr>
              <a:t>Watermelon is my favorite fruit! </a:t>
            </a:r>
            <a:endParaRPr sz="19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Playfair Display"/>
                <a:ea typeface="Playfair Display"/>
                <a:cs typeface="Playfair Display"/>
                <a:sym typeface="Playfair Display"/>
              </a:rPr>
              <a:t>What is your favorite </a:t>
            </a:r>
            <a:r>
              <a:rPr lang="en" sz="1900">
                <a:latin typeface="Playfair Display"/>
                <a:ea typeface="Playfair Display"/>
                <a:cs typeface="Playfair Display"/>
                <a:sym typeface="Playfair Display"/>
              </a:rPr>
              <a:t>fruit</a:t>
            </a:r>
            <a:r>
              <a:rPr lang="en" sz="1900">
                <a:latin typeface="Playfair Display"/>
                <a:ea typeface="Playfair Display"/>
                <a:cs typeface="Playfair Display"/>
                <a:sym typeface="Playfair Display"/>
              </a:rPr>
              <a:t>? </a:t>
            </a:r>
            <a:endParaRPr sz="19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1123" y="2342140"/>
            <a:ext cx="2101013" cy="280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4213"/>
            <a:ext cx="3521301" cy="469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9300" y="152413"/>
            <a:ext cx="251622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7920" y="152400"/>
            <a:ext cx="2703681" cy="4806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38702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5180500" y="148025"/>
            <a:ext cx="38115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Playfair Display"/>
                <a:ea typeface="Playfair Display"/>
                <a:cs typeface="Playfair Display"/>
                <a:sym typeface="Playfair Display"/>
              </a:rPr>
              <a:t>Thank you! </a:t>
            </a:r>
            <a:endParaRPr sz="37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65" name="Google Shape;16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2202" y="1364750"/>
            <a:ext cx="3848097" cy="2886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